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078DB14-6A1C-49BE-A343-EFDBF8522296}"/>
    <pc:docChg chg="custSel modSld">
      <pc:chgData name="Narelle Wheaton" userId="6e1b2b30-480e-4f91-806b-6735d5b9e446" providerId="ADAL" clId="{B078DB14-6A1C-49BE-A343-EFDBF8522296}" dt="2023-08-05T06:01:31.704" v="35" actId="1076"/>
      <pc:docMkLst>
        <pc:docMk/>
      </pc:docMkLst>
      <pc:sldChg chg="modSp mod">
        <pc:chgData name="Narelle Wheaton" userId="6e1b2b30-480e-4f91-806b-6735d5b9e446" providerId="ADAL" clId="{B078DB14-6A1C-49BE-A343-EFDBF8522296}" dt="2023-08-05T05:55:18.156" v="14" actId="27636"/>
        <pc:sldMkLst>
          <pc:docMk/>
          <pc:sldMk cId="4251295953" sldId="256"/>
        </pc:sldMkLst>
        <pc:spChg chg="mod">
          <ac:chgData name="Narelle Wheaton" userId="6e1b2b30-480e-4f91-806b-6735d5b9e446" providerId="ADAL" clId="{B078DB14-6A1C-49BE-A343-EFDBF8522296}" dt="2023-08-05T05:55:18.156" v="14" actId="27636"/>
          <ac:spMkLst>
            <pc:docMk/>
            <pc:sldMk cId="4251295953" sldId="256"/>
            <ac:spMk id="3" creationId="{025C58F2-261D-42C7-9953-F06CEB24E3DF}"/>
          </ac:spMkLst>
        </pc:spChg>
      </pc:sldChg>
      <pc:sldChg chg="modSp mod">
        <pc:chgData name="Narelle Wheaton" userId="6e1b2b30-480e-4f91-806b-6735d5b9e446" providerId="ADAL" clId="{B078DB14-6A1C-49BE-A343-EFDBF8522296}" dt="2023-08-05T06:00:04.964" v="28" actId="1076"/>
        <pc:sldMkLst>
          <pc:docMk/>
          <pc:sldMk cId="2295008323" sldId="257"/>
        </pc:sldMkLst>
        <pc:spChg chg="mod">
          <ac:chgData name="Narelle Wheaton" userId="6e1b2b30-480e-4f91-806b-6735d5b9e446" providerId="ADAL" clId="{B078DB14-6A1C-49BE-A343-EFDBF8522296}" dt="2023-08-05T06:00:04.964" v="28" actId="1076"/>
          <ac:spMkLst>
            <pc:docMk/>
            <pc:sldMk cId="2295008323" sldId="257"/>
            <ac:spMk id="3" creationId="{025C58F2-261D-42C7-9953-F06CEB24E3DF}"/>
          </ac:spMkLst>
        </pc:spChg>
      </pc:sldChg>
      <pc:sldChg chg="modSp mod">
        <pc:chgData name="Narelle Wheaton" userId="6e1b2b30-480e-4f91-806b-6735d5b9e446" providerId="ADAL" clId="{B078DB14-6A1C-49BE-A343-EFDBF8522296}" dt="2023-08-05T06:00:19.641" v="29" actId="1076"/>
        <pc:sldMkLst>
          <pc:docMk/>
          <pc:sldMk cId="793618214" sldId="258"/>
        </pc:sldMkLst>
        <pc:spChg chg="mod">
          <ac:chgData name="Narelle Wheaton" userId="6e1b2b30-480e-4f91-806b-6735d5b9e446" providerId="ADAL" clId="{B078DB14-6A1C-49BE-A343-EFDBF8522296}" dt="2023-08-05T06:00:19.641" v="29" actId="1076"/>
          <ac:spMkLst>
            <pc:docMk/>
            <pc:sldMk cId="793618214" sldId="258"/>
            <ac:spMk id="3" creationId="{025C58F2-261D-42C7-9953-F06CEB24E3DF}"/>
          </ac:spMkLst>
        </pc:spChg>
      </pc:sldChg>
      <pc:sldChg chg="modSp mod">
        <pc:chgData name="Narelle Wheaton" userId="6e1b2b30-480e-4f91-806b-6735d5b9e446" providerId="ADAL" clId="{B078DB14-6A1C-49BE-A343-EFDBF8522296}" dt="2023-08-05T05:59:47.176" v="26" actId="1076"/>
        <pc:sldMkLst>
          <pc:docMk/>
          <pc:sldMk cId="2157926665" sldId="260"/>
        </pc:sldMkLst>
        <pc:spChg chg="mod">
          <ac:chgData name="Narelle Wheaton" userId="6e1b2b30-480e-4f91-806b-6735d5b9e446" providerId="ADAL" clId="{B078DB14-6A1C-49BE-A343-EFDBF8522296}" dt="2023-08-05T05:59:47.176" v="26" actId="1076"/>
          <ac:spMkLst>
            <pc:docMk/>
            <pc:sldMk cId="2157926665" sldId="260"/>
            <ac:spMk id="3" creationId="{025C58F2-261D-42C7-9953-F06CEB24E3DF}"/>
          </ac:spMkLst>
        </pc:spChg>
      </pc:sldChg>
      <pc:sldChg chg="modSp mod">
        <pc:chgData name="Narelle Wheaton" userId="6e1b2b30-480e-4f91-806b-6735d5b9e446" providerId="ADAL" clId="{B078DB14-6A1C-49BE-A343-EFDBF8522296}" dt="2023-08-05T06:00:59.069" v="31" actId="1076"/>
        <pc:sldMkLst>
          <pc:docMk/>
          <pc:sldMk cId="1565050352" sldId="261"/>
        </pc:sldMkLst>
        <pc:spChg chg="mod">
          <ac:chgData name="Narelle Wheaton" userId="6e1b2b30-480e-4f91-806b-6735d5b9e446" providerId="ADAL" clId="{B078DB14-6A1C-49BE-A343-EFDBF8522296}" dt="2023-08-05T06:00:59.069" v="31" actId="1076"/>
          <ac:spMkLst>
            <pc:docMk/>
            <pc:sldMk cId="1565050352" sldId="261"/>
            <ac:spMk id="3" creationId="{025C58F2-261D-42C7-9953-F06CEB24E3DF}"/>
          </ac:spMkLst>
        </pc:spChg>
      </pc:sldChg>
      <pc:sldChg chg="modSp mod">
        <pc:chgData name="Narelle Wheaton" userId="6e1b2b30-480e-4f91-806b-6735d5b9e446" providerId="ADAL" clId="{B078DB14-6A1C-49BE-A343-EFDBF8522296}" dt="2023-08-05T06:01:19.799" v="33" actId="1076"/>
        <pc:sldMkLst>
          <pc:docMk/>
          <pc:sldMk cId="6620179" sldId="262"/>
        </pc:sldMkLst>
        <pc:spChg chg="mod">
          <ac:chgData name="Narelle Wheaton" userId="6e1b2b30-480e-4f91-806b-6735d5b9e446" providerId="ADAL" clId="{B078DB14-6A1C-49BE-A343-EFDBF8522296}" dt="2023-08-05T06:01:19.799" v="33" actId="1076"/>
          <ac:spMkLst>
            <pc:docMk/>
            <pc:sldMk cId="6620179" sldId="262"/>
            <ac:spMk id="3" creationId="{025C58F2-261D-42C7-9953-F06CEB24E3DF}"/>
          </ac:spMkLst>
        </pc:spChg>
      </pc:sldChg>
      <pc:sldChg chg="addSp modSp mod">
        <pc:chgData name="Narelle Wheaton" userId="6e1b2b30-480e-4f91-806b-6735d5b9e446" providerId="ADAL" clId="{B078DB14-6A1C-49BE-A343-EFDBF8522296}" dt="2023-08-05T06:01:31.704" v="35" actId="1076"/>
        <pc:sldMkLst>
          <pc:docMk/>
          <pc:sldMk cId="3900952397" sldId="263"/>
        </pc:sldMkLst>
        <pc:spChg chg="mod">
          <ac:chgData name="Narelle Wheaton" userId="6e1b2b30-480e-4f91-806b-6735d5b9e446" providerId="ADAL" clId="{B078DB14-6A1C-49BE-A343-EFDBF8522296}" dt="2023-08-05T06:01:31.704" v="35" actId="1076"/>
          <ac:spMkLst>
            <pc:docMk/>
            <pc:sldMk cId="3900952397" sldId="263"/>
            <ac:spMk id="3" creationId="{025C58F2-261D-42C7-9953-F06CEB24E3DF}"/>
          </ac:spMkLst>
        </pc:spChg>
        <pc:spChg chg="add mod">
          <ac:chgData name="Narelle Wheaton" userId="6e1b2b30-480e-4f91-806b-6735d5b9e446" providerId="ADAL" clId="{B078DB14-6A1C-49BE-A343-EFDBF8522296}" dt="2023-08-05T05:59:26.166" v="25" actId="1076"/>
          <ac:spMkLst>
            <pc:docMk/>
            <pc:sldMk cId="3900952397" sldId="263"/>
            <ac:spMk id="4" creationId="{DF6580D0-57AE-3B1F-22F0-33B12991D3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20AD9-130B-45F7-8722-6151414F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F4B7C1-8C64-4EA5-8BCE-925C17151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19FC0-334A-45CF-AAD1-D76D08A32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D4A61-23D7-4218-B8C2-9320F9109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42F9D-7527-4CD9-9131-23B954E6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145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EEABC-DF22-43AC-9AAD-522803EE4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A525FE-2E06-41BA-AB08-3289E552C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53BC1-6A71-40C4-AB86-B5B347CF3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A6E07-FCB2-400E-AA63-47A54E075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D918F-A3D1-46A1-91FD-50641423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8693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8B1E24-B0B7-4D0A-9B04-CD138C6AA9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50B839-5211-4E96-AA92-36989A4FD4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15BAF-3912-4568-8919-B0A06BC19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D5AFB-EC07-4114-96ED-DB13C851B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52893-8A09-4EBD-ADCA-74F312B7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775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FE0D0-2173-456C-BDF9-EADAD4FAA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57E26-3D21-439D-B40A-D4B091B58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FAEF1-3DA3-418E-849C-01A01396C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0EADA-B2A2-47AD-9642-0BD17B5AB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EF60C-E26F-44EA-A9BC-E70825E61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6479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05439-75A6-4468-A2E5-AE6EB5A96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13D953-3403-45E3-8812-77508C5B6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B6E4D-2D22-4EC4-8CCF-75B2A3997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E7408-5F5A-4391-95E0-DD681F63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B7E18-49B6-4CE9-8B3A-2BA1AEBA6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5053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EA02A-BB6F-4942-BB91-BC683CAA0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80CF1-3F5D-4D5E-945E-6EB0EF28DB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A041A-5B55-46F2-ABF6-01422C347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79A7F1-2002-46B9-AE18-C8EC1DA22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AA14CC-CEA8-4490-A292-9A9093CAA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8C519-34F6-488A-9647-5FD118498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1900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E0CAF-CEF3-4553-B2CD-FC88E225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F2775-ACEA-4A9D-B3BA-E0BD35BF4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6C5F9D-422E-49C5-A6AC-1505DF933F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C5783-74EB-4AB8-9D42-2F6F39BDC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31FD96-FEA5-4A29-A8BD-75401EEEB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10E6E4-96D1-4652-8A7D-97AE84DA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A51A8-CD4F-4D21-A976-83F6729A9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21529B-FAD6-4724-9CB8-F28680A49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516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E53EF-55BF-44F1-A21F-119087A7A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4AFC4A-27A6-4837-9E6B-F2D1546E6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EA9CD3-EC48-44C5-B134-0DDF7B6E3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3950F9-F019-4470-ACE7-D0DA26C75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195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CFFE-C189-4E2B-978B-E245E9E3C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76BC5B-3771-4F7B-A87A-211AC7B4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5F697-37D4-4990-93EF-346123640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068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47FD7-C9DA-403D-BC4E-18E157676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9920E-3D97-4984-A387-84FD76834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CB82BD-3A99-4050-89F6-071E67C74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0F6BA8-3405-475F-9BBD-3B7E57B0D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92C285-5D33-43B3-BA7F-6DAC37D2F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04F1FF-CF48-4EA4-A85B-4174A6098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0061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22821-56C5-4D98-B8B2-124F1B84F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8C89EE-9CB6-4346-A079-EF26299791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645C0D-2352-4F12-BF11-17A59AAA8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617B1B-08A0-4C36-BDC6-97C0A77B7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DCB76-E68E-4F51-BE78-4B266D1F0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A0D33A-B2F6-4CE7-9F0E-F00ED1FB7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916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BCC552-8A8E-4622-AE63-A372B2F77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9008C-344A-4356-BFAE-621090AE4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67D14-9CE2-4F73-B9E7-B392174191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B8233-4928-4253-A0D6-BF603C4086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ECD1B-20EB-4818-8E50-25A67DCC9E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8A272-E6F9-44FD-B6A3-7B0E2E035E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12224-7147-4315-A75C-0FD0976FA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4976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7409"/>
            <a:ext cx="9144000" cy="3110791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Standing by a purpose true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Heeding God's command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Honour them the faithful few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hail to Daniel's Band</a:t>
            </a:r>
          </a:p>
        </p:txBody>
      </p:sp>
    </p:spTree>
    <p:extLst>
      <p:ext uri="{BB962C8B-B14F-4D97-AF65-F5344CB8AC3E}">
        <p14:creationId xmlns:p14="http://schemas.microsoft.com/office/powerpoint/2010/main" val="4251295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567"/>
            <a:ext cx="9144000" cy="345686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be a Daniel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stand alone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have a purpose firm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make it known</a:t>
            </a:r>
          </a:p>
        </p:txBody>
      </p:sp>
    </p:spTree>
    <p:extLst>
      <p:ext uri="{BB962C8B-B14F-4D97-AF65-F5344CB8AC3E}">
        <p14:creationId xmlns:p14="http://schemas.microsoft.com/office/powerpoint/2010/main" val="2295008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6984"/>
            <a:ext cx="9144000" cy="3453691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Many mighty men are lost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Daring not to stand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Who for God had been a host</a:t>
            </a:r>
          </a:p>
          <a:p>
            <a:r>
              <a:rPr lang="en-AU" sz="4000" dirty="0">
                <a:solidFill>
                  <a:schemeClr val="bg1"/>
                </a:solidFill>
              </a:rPr>
              <a:t>By joining Daniel's Band</a:t>
            </a:r>
          </a:p>
        </p:txBody>
      </p:sp>
    </p:spTree>
    <p:extLst>
      <p:ext uri="{BB962C8B-B14F-4D97-AF65-F5344CB8AC3E}">
        <p14:creationId xmlns:p14="http://schemas.microsoft.com/office/powerpoint/2010/main" val="793618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7727"/>
            <a:ext cx="9144000" cy="318254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be a Daniel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stand alone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have a purpose firm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make it known</a:t>
            </a:r>
          </a:p>
        </p:txBody>
      </p:sp>
    </p:spTree>
    <p:extLst>
      <p:ext uri="{BB962C8B-B14F-4D97-AF65-F5344CB8AC3E}">
        <p14:creationId xmlns:p14="http://schemas.microsoft.com/office/powerpoint/2010/main" val="1565050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459"/>
            <a:ext cx="9144000" cy="338701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Many giants great and tall</a:t>
            </a:r>
          </a:p>
          <a:p>
            <a:r>
              <a:rPr lang="en-AU" sz="4000" dirty="0">
                <a:solidFill>
                  <a:schemeClr val="bg1"/>
                </a:solidFill>
              </a:rPr>
              <a:t>Stalking thru the land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Headlong to the earth would fall</a:t>
            </a:r>
          </a:p>
          <a:p>
            <a:r>
              <a:rPr lang="en-AU" sz="4000" dirty="0">
                <a:solidFill>
                  <a:schemeClr val="bg1"/>
                </a:solidFill>
              </a:rPr>
              <a:t>If met by Daniel's Band</a:t>
            </a:r>
          </a:p>
        </p:txBody>
      </p:sp>
    </p:spTree>
    <p:extLst>
      <p:ext uri="{BB962C8B-B14F-4D97-AF65-F5344CB8AC3E}">
        <p14:creationId xmlns:p14="http://schemas.microsoft.com/office/powerpoint/2010/main" val="4001073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2167"/>
            <a:ext cx="9144000" cy="325366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be a Daniel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stand alone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have a purpose firm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make it known</a:t>
            </a:r>
          </a:p>
        </p:txBody>
      </p:sp>
    </p:spTree>
    <p:extLst>
      <p:ext uri="{BB962C8B-B14F-4D97-AF65-F5344CB8AC3E}">
        <p14:creationId xmlns:p14="http://schemas.microsoft.com/office/powerpoint/2010/main" val="6620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880" y="1692629"/>
            <a:ext cx="9144000" cy="3472741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Hold the Gospel banner high</a:t>
            </a:r>
          </a:p>
          <a:p>
            <a:r>
              <a:rPr lang="en-AU" sz="4000" dirty="0">
                <a:solidFill>
                  <a:schemeClr val="bg1"/>
                </a:solidFill>
              </a:rPr>
              <a:t>On to victory grand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Satan and his host defy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shout for Daniel's Band</a:t>
            </a:r>
          </a:p>
        </p:txBody>
      </p:sp>
    </p:spTree>
    <p:extLst>
      <p:ext uri="{BB962C8B-B14F-4D97-AF65-F5344CB8AC3E}">
        <p14:creationId xmlns:p14="http://schemas.microsoft.com/office/powerpoint/2010/main" val="2157926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25C58F2-261D-42C7-9953-F06CEB24E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7087"/>
            <a:ext cx="9144000" cy="326382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be a Daniel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stand alone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have a purpose firm</a:t>
            </a:r>
          </a:p>
          <a:p>
            <a:r>
              <a:rPr lang="en-AU" sz="4000" dirty="0">
                <a:solidFill>
                  <a:schemeClr val="bg1"/>
                </a:solidFill>
              </a:rPr>
              <a:t>Dare to make it known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6580D0-57AE-3B1F-22F0-33B12991D319}"/>
              </a:ext>
            </a:extLst>
          </p:cNvPr>
          <p:cNvSpPr txBox="1"/>
          <p:nvPr/>
        </p:nvSpPr>
        <p:spPr>
          <a:xfrm>
            <a:off x="406400" y="5604451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CCLI Song # 87125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Philip Paul Bliss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Words: Public Domain; Music: Public Domain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For use solely with the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SongSelect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® </a:t>
            </a:r>
            <a:r>
              <a:rPr lang="en-US" sz="9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. All rights reserved. </a:t>
            </a:r>
            <a:r>
              <a:rPr lang="en-US" sz="9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0" dirty="0">
              <a:solidFill>
                <a:schemeClr val="bg1"/>
              </a:solidFill>
              <a:effectLst/>
              <a:latin typeface="Source Sans Pro" panose="020B0503030403020204" pitchFamily="34" charset="0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900952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208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2022-02-23T07:45:07Z</dcterms:created>
  <dcterms:modified xsi:type="dcterms:W3CDTF">2023-08-05T06:01:32Z</dcterms:modified>
</cp:coreProperties>
</file>